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89613" cy="32918400"/>
  <p:notesSz cx="6858000" cy="9144000"/>
  <p:defaultTextStyle>
    <a:defPPr>
      <a:defRPr lang="ko-KR"/>
    </a:defPPr>
    <a:lvl1pPr marL="0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029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086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600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26" y="4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91721" y="10226042"/>
            <a:ext cx="37306171" cy="705612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583442" y="18653760"/>
            <a:ext cx="30722729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63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15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1819969" y="1318265"/>
            <a:ext cx="9875163" cy="2808732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194481" y="1318265"/>
            <a:ext cx="28893995" cy="2808732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93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04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66977" y="21153122"/>
            <a:ext cx="37306171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66977" y="13952225"/>
            <a:ext cx="37306171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0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6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69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194481" y="7680963"/>
            <a:ext cx="19384579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2310553" y="7680963"/>
            <a:ext cx="19384579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01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194481" y="7368542"/>
            <a:ext cx="1939220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600" b="1"/>
            </a:lvl2pPr>
            <a:lvl3pPr marL="4389029" indent="0">
              <a:buNone/>
              <a:defRPr sz="86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6" indent="0">
              <a:buNone/>
              <a:defRPr sz="7700" b="1"/>
            </a:lvl7pPr>
            <a:lvl8pPr marL="15361600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194481" y="10439400"/>
            <a:ext cx="1939220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22295316" y="7368542"/>
            <a:ext cx="19399819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600" b="1"/>
            </a:lvl2pPr>
            <a:lvl3pPr marL="4389029" indent="0">
              <a:buNone/>
              <a:defRPr sz="86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6" indent="0">
              <a:buNone/>
              <a:defRPr sz="7700" b="1"/>
            </a:lvl7pPr>
            <a:lvl8pPr marL="15361600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2295316" y="10439400"/>
            <a:ext cx="19399819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490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45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77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483" y="1310640"/>
            <a:ext cx="14439380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159619" y="1310643"/>
            <a:ext cx="24535513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194483" y="6888483"/>
            <a:ext cx="14439380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800"/>
            </a:lvl2pPr>
            <a:lvl3pPr marL="4389029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6" indent="0">
              <a:buNone/>
              <a:defRPr sz="4300"/>
            </a:lvl7pPr>
            <a:lvl8pPr marL="15361600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02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602671" y="23042880"/>
            <a:ext cx="26333768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602671" y="2941320"/>
            <a:ext cx="26333768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9" indent="0">
              <a:buNone/>
              <a:defRPr sz="11500"/>
            </a:lvl3pPr>
            <a:lvl4pPr marL="6583543" indent="0">
              <a:buNone/>
              <a:defRPr sz="9600"/>
            </a:lvl4pPr>
            <a:lvl5pPr marL="8778057" indent="0">
              <a:buNone/>
              <a:defRPr sz="9600"/>
            </a:lvl5pPr>
            <a:lvl6pPr marL="10972571" indent="0">
              <a:buNone/>
              <a:defRPr sz="9600"/>
            </a:lvl6pPr>
            <a:lvl7pPr marL="13167086" indent="0">
              <a:buNone/>
              <a:defRPr sz="9600"/>
            </a:lvl7pPr>
            <a:lvl8pPr marL="15361600" indent="0">
              <a:buNone/>
              <a:defRPr sz="9600"/>
            </a:lvl8pPr>
            <a:lvl9pPr marL="17556114" indent="0">
              <a:buNone/>
              <a:defRPr sz="96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602671" y="25763222"/>
            <a:ext cx="26333768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800"/>
            </a:lvl2pPr>
            <a:lvl3pPr marL="4389029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6" indent="0">
              <a:buNone/>
              <a:defRPr sz="4300"/>
            </a:lvl7pPr>
            <a:lvl8pPr marL="15361600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84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194481" y="1318262"/>
            <a:ext cx="39500652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194481" y="7680963"/>
            <a:ext cx="39500652" cy="21724622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194481" y="30510482"/>
            <a:ext cx="1024091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030B-D9A5-4A06-B562-C39F5D7C0F7C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995618" y="30510482"/>
            <a:ext cx="13898377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1454223" y="30510482"/>
            <a:ext cx="1024091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35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29" rtl="0" eaLnBrk="1" latinLnBrk="1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4389029" rtl="0" eaLnBrk="1" latinLnBrk="1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1" algn="l" defTabSz="4389029" rtl="0" eaLnBrk="1" latinLnBrk="1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9" rtl="0" eaLnBrk="1" latinLnBrk="1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9" rtl="0" eaLnBrk="1" latinLnBrk="1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9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3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9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6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600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-48494" y="0"/>
            <a:ext cx="43939693" cy="6533048"/>
          </a:xfrm>
          <a:prstGeom prst="rect">
            <a:avLst/>
          </a:prstGeom>
          <a:solidFill>
            <a:srgbClr val="235078"/>
          </a:soli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31520" y="7125252"/>
            <a:ext cx="10058400" cy="10831132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endParaRPr lang="en-US" sz="3600" dirty="0">
              <a:noFill/>
              <a:latin typeface="Amaranth" panose="02000503050000020004" pitchFamily="2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2257" y="826570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-48492" y="31447268"/>
            <a:ext cx="43939693" cy="1471130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endParaRPr lang="en-US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1440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Methodology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1440" y="800023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1361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361" y="800023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25056336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Acknowledgements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18666575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19541556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257" y="7479216"/>
            <a:ext cx="9144000" cy="784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rgbClr val="235078"/>
                </a:solidFill>
                <a:latin typeface="Arial" pitchFamily="34" charset="0"/>
                <a:cs typeface="Arial" pitchFamily="34" charset="0"/>
              </a:rPr>
              <a:t>Abstract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33157855" y="8073317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33101279" y="26096643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2748" y="523797"/>
            <a:ext cx="127429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International Conference of </a:t>
            </a:r>
          </a:p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Sahmyook</a:t>
            </a:r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University (ICSU 2021)</a:t>
            </a:r>
          </a:p>
          <a:p>
            <a:pPr algn="ctr"/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“Sharing Mission, Vision &amp; Passion </a:t>
            </a:r>
          </a:p>
          <a:p>
            <a:pPr algn="ctr"/>
            <a:r>
              <a:rPr lang="en-US" sz="4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with the World”</a:t>
            </a:r>
            <a:endParaRPr lang="en-US" sz="3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2"/>
          <p:cNvSpPr/>
          <p:nvPr/>
        </p:nvSpPr>
        <p:spPr>
          <a:xfrm>
            <a:off x="182492" y="4667143"/>
            <a:ext cx="140888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17-18 November 2021</a:t>
            </a:r>
            <a:endParaRPr lang="en-US" sz="4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367742" y="653915"/>
            <a:ext cx="2389909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Title of the Poster</a:t>
            </a:r>
          </a:p>
          <a:p>
            <a:pPr algn="ctr"/>
            <a:endParaRPr lang="en-US" sz="88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First Author Name, Second Author Name, Third Author Name</a:t>
            </a:r>
          </a:p>
          <a:p>
            <a:pPr algn="ctr"/>
            <a:r>
              <a:rPr lang="en-US" altLang="ko-KR" sz="5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Institution Name</a:t>
            </a:r>
            <a:endParaRPr lang="en-US" sz="60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20FD6CFA-0BC7-4437-AC79-B25C3EA313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5611" y="960372"/>
            <a:ext cx="7132195" cy="473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41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118</Words>
  <Application>Microsoft Office PowerPoint</Application>
  <PresentationFormat>사용자 지정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Open Sans</vt:lpstr>
      <vt:lpstr>맑은 고딕</vt:lpstr>
      <vt:lpstr>Amaranth</vt:lpstr>
      <vt:lpstr>Arial</vt:lpstr>
      <vt:lpstr>Arial Narrow</vt:lpstr>
      <vt:lpstr>Symbol</vt:lpstr>
      <vt:lpstr>Times New Roman</vt:lpstr>
      <vt:lpstr>Office 테마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김성완</dc:creator>
  <cp:lastModifiedBy>SYU</cp:lastModifiedBy>
  <cp:revision>2</cp:revision>
  <dcterms:created xsi:type="dcterms:W3CDTF">2021-10-18T07:58:53Z</dcterms:created>
  <dcterms:modified xsi:type="dcterms:W3CDTF">2021-10-18T08:09:29Z</dcterms:modified>
</cp:coreProperties>
</file>